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24" r:id="rId2"/>
    <p:sldId id="325" r:id="rId3"/>
    <p:sldId id="326" r:id="rId4"/>
    <p:sldId id="327" r:id="rId5"/>
    <p:sldId id="328" r:id="rId6"/>
    <p:sldId id="329" r:id="rId7"/>
    <p:sldId id="330" r:id="rId8"/>
    <p:sldId id="331" r:id="rId9"/>
    <p:sldId id="332" r:id="rId10"/>
    <p:sldId id="333" r:id="rId11"/>
    <p:sldId id="334" r:id="rId12"/>
    <p:sldId id="335" r:id="rId13"/>
    <p:sldId id="336" r:id="rId14"/>
    <p:sldId id="337" r:id="rId15"/>
    <p:sldId id="338" r:id="rId16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7687" y="2038350"/>
            <a:ext cx="11096625" cy="2781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340768"/>
            <a:ext cx="10372725" cy="5353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75720" y="1340768"/>
            <a:ext cx="54726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2708920"/>
            <a:ext cx="25202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5400" y="3785366"/>
            <a:ext cx="10729192" cy="29084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11932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10963275" cy="4781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97746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2975" y="1543050"/>
            <a:ext cx="10306050" cy="3771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30247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980728"/>
            <a:ext cx="10344150" cy="5581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58996" y="4869160"/>
            <a:ext cx="122413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289558" y="5806709"/>
            <a:ext cx="222226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96565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7250" y="1676400"/>
            <a:ext cx="10477500" cy="3505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3501008"/>
            <a:ext cx="10945216" cy="21602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96048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5350" y="1333500"/>
            <a:ext cx="10401300" cy="4191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2936" y="3104964"/>
            <a:ext cx="952354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92936" y="3880467"/>
            <a:ext cx="952354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92936" y="4818016"/>
            <a:ext cx="952354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42258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700808"/>
            <a:ext cx="7572375" cy="421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6390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84784"/>
            <a:ext cx="9982200" cy="4381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84032" y="4221088"/>
            <a:ext cx="3600400" cy="13681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9296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8687" y="1662112"/>
            <a:ext cx="10334625" cy="3533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47528" y="2762116"/>
            <a:ext cx="7056784" cy="13869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982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737" y="2062162"/>
            <a:ext cx="11058525" cy="2733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2183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412776"/>
            <a:ext cx="10544175" cy="4648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2813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1100" y="1676400"/>
            <a:ext cx="9829800" cy="350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7018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772816"/>
            <a:ext cx="8105775" cy="3543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376" y="2636912"/>
            <a:ext cx="79208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71062" y="3573016"/>
            <a:ext cx="268863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425837" y="3573016"/>
            <a:ext cx="3966307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05786" y="4437112"/>
            <a:ext cx="539021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076439" y="4464267"/>
            <a:ext cx="3966307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64420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0353675" cy="2581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9568" y="4005629"/>
            <a:ext cx="7077075" cy="24479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415480" y="2379377"/>
            <a:ext cx="388843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9034" y="3282203"/>
            <a:ext cx="1029347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9034" y="3988259"/>
            <a:ext cx="1029347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39034" y="4798486"/>
            <a:ext cx="1029347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39034" y="5828633"/>
            <a:ext cx="1029347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97534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0</Words>
  <Application>Microsoft Office PowerPoint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70</cp:revision>
  <dcterms:created xsi:type="dcterms:W3CDTF">2015-09-16T06:44:00Z</dcterms:created>
  <dcterms:modified xsi:type="dcterms:W3CDTF">2026-01-18T02:56:19Z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