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937" y="2647950"/>
            <a:ext cx="4810125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06785"/>
            <a:ext cx="118014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3755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52454" y="5589240"/>
            <a:ext cx="9835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78835" y="6191124"/>
            <a:ext cx="7970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09632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8448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322" y="3962991"/>
            <a:ext cx="30954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322" y="4530150"/>
            <a:ext cx="30954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74368" y="3939841"/>
            <a:ext cx="4770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74368" y="4518576"/>
            <a:ext cx="4770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10109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3300" y="2708920"/>
            <a:ext cx="45425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300" y="3218207"/>
            <a:ext cx="45425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7022" y="2708920"/>
            <a:ext cx="46894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87022" y="3600170"/>
            <a:ext cx="46894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87022" y="4421972"/>
            <a:ext cx="46894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2026-01-17T01:45:51Z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