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62450" y="3152775"/>
            <a:ext cx="3467100" cy="552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181" y="1484784"/>
            <a:ext cx="11801475" cy="4552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80576" y="2348880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80576" y="4524921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975" y="2209800"/>
            <a:ext cx="11830050" cy="2438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2996952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85980" y="4111797"/>
            <a:ext cx="92564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6390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0858500" cy="3771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2564904"/>
            <a:ext cx="482453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400" y="3016317"/>
            <a:ext cx="482453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5400" y="3560327"/>
            <a:ext cx="482453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720949" y="2564903"/>
            <a:ext cx="4824536" cy="81145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720949" y="3629775"/>
            <a:ext cx="482453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720949" y="4069613"/>
            <a:ext cx="482453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720949" y="4602048"/>
            <a:ext cx="4824536" cy="7344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9296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2060848"/>
            <a:ext cx="8020050" cy="2647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3024782"/>
            <a:ext cx="5040560" cy="5482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3719263"/>
            <a:ext cx="5040560" cy="98953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982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2026-01-17T01:58:29Z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