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271712"/>
            <a:ext cx="68103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1555"/>
            <a:ext cx="11820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2813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166" y="53732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5887"/>
            <a:ext cx="118205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85886"/>
            <a:ext cx="504056" cy="674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320" y="3295708"/>
            <a:ext cx="7599888" cy="674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