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3133725"/>
            <a:ext cx="57245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553"/>
            <a:ext cx="117919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8480" y="59151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62100"/>
            <a:ext cx="118586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7974" y="4766654"/>
            <a:ext cx="7620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869160"/>
            <a:ext cx="39604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401596"/>
            <a:ext cx="39604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87733"/>
            <a:ext cx="39604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397019"/>
            <a:ext cx="39604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2026-01-17T03:00:32Z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