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50" r:id="rId27"/>
    <p:sldId id="349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2533650"/>
            <a:ext cx="7743825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967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70892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65602" y="4869160"/>
            <a:ext cx="137827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0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993212"/>
            <a:ext cx="3240360" cy="28201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321297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12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2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20400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236243"/>
            <a:ext cx="4848225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2420888"/>
            <a:ext cx="12961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19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558924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68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7675" y="1643062"/>
            <a:ext cx="36766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7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74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88640"/>
            <a:ext cx="425767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998640"/>
            <a:ext cx="10639425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4027353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04652" y="6087647"/>
            <a:ext cx="23678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48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118"/>
            <a:ext cx="116681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8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071687"/>
            <a:ext cx="107346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62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9032"/>
            <a:ext cx="11449272" cy="55243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836712"/>
            <a:ext cx="7096125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013176"/>
            <a:ext cx="7391400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1025" y="836712"/>
            <a:ext cx="6924676" cy="401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16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149080"/>
            <a:ext cx="12241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62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4797152"/>
            <a:ext cx="106299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1700808"/>
            <a:ext cx="572452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84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1657350"/>
            <a:ext cx="96297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492896"/>
            <a:ext cx="10297144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1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24012"/>
            <a:ext cx="116967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07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537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431877"/>
            <a:ext cx="8640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6402" y="3431877"/>
            <a:ext cx="8640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03364" y="5306976"/>
            <a:ext cx="427295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6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1347787"/>
            <a:ext cx="96678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98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128837"/>
            <a:ext cx="105918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47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8639175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2831560"/>
            <a:ext cx="5060826" cy="39098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60" y="2831560"/>
            <a:ext cx="4895664" cy="393820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352" y="2135336"/>
            <a:ext cx="87849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2922414"/>
            <a:ext cx="424847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04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365" y="908720"/>
            <a:ext cx="10582275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8400" y="4365104"/>
            <a:ext cx="74918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8400" y="5157192"/>
            <a:ext cx="1073225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89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8693" y="2852936"/>
            <a:ext cx="5015371" cy="38804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598" y="4282058"/>
            <a:ext cx="4514850" cy="723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223341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677227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3724" y="2564904"/>
            <a:ext cx="845661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724" y="3398281"/>
            <a:ext cx="845661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724" y="4324255"/>
            <a:ext cx="845661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67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3955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6685" y="2564904"/>
            <a:ext cx="5676900" cy="2124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869160"/>
            <a:ext cx="8153400" cy="1771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256490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38300"/>
            <a:ext cx="1160145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4437112"/>
            <a:ext cx="3552825" cy="216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4581128"/>
            <a:ext cx="1728192" cy="638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518199"/>
            <a:ext cx="4657725" cy="600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95658" y="3519091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26454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013176"/>
            <a:ext cx="97250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916832"/>
            <a:ext cx="27622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19237"/>
            <a:ext cx="117157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301208"/>
            <a:ext cx="97631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1556792"/>
            <a:ext cx="29527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63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2026-01-19T06:03:04Z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