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28837"/>
            <a:ext cx="108013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338387"/>
            <a:ext cx="106299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7676" y="5309328"/>
            <a:ext cx="39647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743200"/>
            <a:ext cx="1120140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6403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5811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0486" y="536820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6201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1088"/>
            <a:ext cx="561662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19741"/>
            <a:ext cx="561662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772094"/>
            <a:ext cx="5616624" cy="925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5734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80" y="2852936"/>
            <a:ext cx="62051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80" y="3859933"/>
            <a:ext cx="62051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980" y="5052125"/>
            <a:ext cx="62051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36957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7"/>
            <a:ext cx="2975620" cy="1297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6009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792088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53135"/>
            <a:ext cx="7920880" cy="846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943100"/>
            <a:ext cx="102489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14500"/>
            <a:ext cx="101441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95400" y="2492896"/>
            <a:ext cx="9505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695400" y="3187377"/>
            <a:ext cx="49685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5545192" y="3187377"/>
            <a:ext cx="49685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1123662" y="3933056"/>
            <a:ext cx="360418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4596066" y="3933056"/>
            <a:ext cx="438025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1100510" y="4696985"/>
            <a:ext cx="204316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3045057" y="4696985"/>
            <a:ext cx="204316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2109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33587"/>
            <a:ext cx="104203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82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2514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708992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299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87725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628800"/>
            <a:ext cx="2867025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204" y="1619275"/>
            <a:ext cx="2628900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5517232"/>
            <a:ext cx="921702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789040"/>
            <a:ext cx="1054417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196752"/>
            <a:ext cx="29337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09687"/>
            <a:ext cx="106775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734481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3016"/>
            <a:ext cx="734481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98048"/>
            <a:ext cx="10225136" cy="1350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8410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43062"/>
            <a:ext cx="112585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6383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337993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008065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01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8558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7787"/>
            <a:ext cx="112680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98" y="2924944"/>
            <a:ext cx="108013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71703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71625"/>
            <a:ext cx="11115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0506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2026-01-17T06:44:33Z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