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50" y="2981325"/>
            <a:ext cx="59817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556792"/>
            <a:ext cx="87439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365104"/>
            <a:ext cx="7992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5279504"/>
            <a:ext cx="7992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19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013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77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34415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02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1547812"/>
            <a:ext cx="94583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65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441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60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268760"/>
            <a:ext cx="80486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8464" y="3878610"/>
            <a:ext cx="8249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8464" y="4908757"/>
            <a:ext cx="8249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8464" y="5869456"/>
            <a:ext cx="8249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225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00162"/>
            <a:ext cx="108489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2547937"/>
            <a:ext cx="928687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4394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620688"/>
            <a:ext cx="9420225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103068"/>
            <a:ext cx="1038225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38287"/>
            <a:ext cx="109918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124075"/>
            <a:ext cx="1039177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0" y="1671637"/>
            <a:ext cx="66675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043112"/>
            <a:ext cx="103917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0112" y="4005064"/>
            <a:ext cx="7644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75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2026-01-18T02:59:19Z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