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538412"/>
            <a:ext cx="76962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538412"/>
            <a:ext cx="98202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62150"/>
            <a:ext cx="11687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005064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134240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5986" y="3534618"/>
            <a:ext cx="355186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3005" y="5629635"/>
            <a:ext cx="14933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7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0662"/>
            <a:ext cx="11591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21088"/>
            <a:ext cx="1008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1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109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573016"/>
            <a:ext cx="2088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1492" y="4892530"/>
            <a:ext cx="13150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20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1991"/>
            <a:ext cx="9145016" cy="60993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5365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4536504" cy="637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28819"/>
            <a:ext cx="4536504" cy="560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54796"/>
            <a:ext cx="48965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108090"/>
            <a:ext cx="4536504" cy="560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65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5252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2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871" y="280738"/>
            <a:ext cx="8830569" cy="6460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02447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60857"/>
            <a:ext cx="93610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653"/>
            <a:ext cx="11734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6172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1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00250"/>
            <a:ext cx="107537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77072"/>
            <a:ext cx="25922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3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5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70534"/>
            <a:ext cx="11017224" cy="293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3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0262"/>
            <a:ext cx="115443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09712"/>
            <a:ext cx="106299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2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4525"/>
            <a:ext cx="107727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8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0218"/>
            <a:ext cx="107442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7600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458" y="3352626"/>
            <a:ext cx="3237310" cy="1372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458" y="5019380"/>
            <a:ext cx="8349878" cy="1372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9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95487"/>
            <a:ext cx="11696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1818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57400"/>
            <a:ext cx="116014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0"/>
            <a:ext cx="11582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937"/>
            <a:ext cx="11017224" cy="54724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1068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47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2026-01-19T06:01:03Z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