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3076575"/>
            <a:ext cx="90582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729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45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562225"/>
            <a:ext cx="111061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01008"/>
            <a:ext cx="14401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54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5157192"/>
            <a:ext cx="13681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5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585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14096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7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969645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140968"/>
            <a:ext cx="110871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21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371725"/>
            <a:ext cx="1104900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9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7260"/>
            <a:ext cx="115252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98331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846" y="1182551"/>
            <a:ext cx="10850810" cy="55588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587727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2320"/>
            <a:ext cx="11085884" cy="55610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619385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708920"/>
            <a:ext cx="80295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365104"/>
            <a:ext cx="46085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52637"/>
            <a:ext cx="109918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99695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55435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59743"/>
            <a:ext cx="11639550" cy="538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22920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77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2026-01-19T05:53:10Z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