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24" r:id="rId2"/>
    <p:sldId id="325" r:id="rId3"/>
    <p:sldId id="326" r:id="rId4"/>
    <p:sldId id="327" r:id="rId5"/>
    <p:sldId id="328" r:id="rId6"/>
    <p:sldId id="329" r:id="rId7"/>
    <p:sldId id="330" r:id="rId8"/>
    <p:sldId id="331" r:id="rId9"/>
    <p:sldId id="332" r:id="rId10"/>
    <p:sldId id="333" r:id="rId11"/>
    <p:sldId id="334" r:id="rId12"/>
    <p:sldId id="335" r:id="rId13"/>
    <p:sldId id="336" r:id="rId14"/>
    <p:sldId id="337" r:id="rId15"/>
    <p:sldId id="338" r:id="rId16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71664" y="2564904"/>
            <a:ext cx="5800725" cy="781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86570" y="3854375"/>
            <a:ext cx="7762875" cy="733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556792"/>
            <a:ext cx="10401300" cy="4943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3356992"/>
            <a:ext cx="640871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4190368"/>
            <a:ext cx="6408712" cy="147087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9416" y="5949280"/>
            <a:ext cx="640871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11932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988840"/>
            <a:ext cx="8629650" cy="2933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94318" y="2924944"/>
            <a:ext cx="992216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94318" y="3908792"/>
            <a:ext cx="9922161" cy="1104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97746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29000"/>
          <a:stretch/>
        </p:blipFill>
        <p:spPr>
          <a:xfrm>
            <a:off x="695400" y="1556792"/>
            <a:ext cx="10915650" cy="43822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30247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1062" y="1709737"/>
            <a:ext cx="10429875" cy="3438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96565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340768"/>
            <a:ext cx="10477500" cy="4914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376" y="2204864"/>
            <a:ext cx="5976664" cy="15121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20582" y="3834501"/>
            <a:ext cx="4655337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20582" y="4795199"/>
            <a:ext cx="4655337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20582" y="5605427"/>
            <a:ext cx="991192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96048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496" y="476672"/>
            <a:ext cx="8029575" cy="5991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5074" y="2276872"/>
            <a:ext cx="5188997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55074" y="3098674"/>
            <a:ext cx="8501366" cy="10504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555074" y="4487636"/>
            <a:ext cx="8501366" cy="10504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555074" y="5805264"/>
            <a:ext cx="8501366" cy="61245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42258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" y="2190750"/>
            <a:ext cx="11049000" cy="2476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6390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908720"/>
            <a:ext cx="10544175" cy="5010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2" y="5918870"/>
            <a:ext cx="8734425" cy="5619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92474" y="5875821"/>
            <a:ext cx="958404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9296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7687" y="1323181"/>
            <a:ext cx="11096625" cy="4410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982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836712"/>
            <a:ext cx="10401300" cy="5762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2564904"/>
            <a:ext cx="5112568" cy="15841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43472" y="4365104"/>
            <a:ext cx="7344816" cy="23129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2183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125" y="2166937"/>
            <a:ext cx="10953750" cy="2524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2813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556792"/>
            <a:ext cx="10439400" cy="46291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54974" y="1642864"/>
            <a:ext cx="4895850" cy="47244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911424" y="3356992"/>
            <a:ext cx="5256584" cy="28289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70187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340768"/>
            <a:ext cx="6762750" cy="5181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3789040"/>
            <a:ext cx="705678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5440" y="4587694"/>
            <a:ext cx="705678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55440" y="5421072"/>
            <a:ext cx="7056784" cy="125187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64420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550" y="2171700"/>
            <a:ext cx="11010900" cy="2514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97534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0</Words>
  <Application>Microsoft Office PowerPoint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70</cp:revision>
  <dcterms:created xsi:type="dcterms:W3CDTF">2015-09-16T06:44:00Z</dcterms:created>
  <dcterms:modified xsi:type="dcterms:W3CDTF">2026-01-18T02:24:15Z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