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452316"/>
            <a:ext cx="57435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487" y="3779887"/>
            <a:ext cx="51530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33" y="1047643"/>
            <a:ext cx="10391775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62494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00044"/>
            <a:ext cx="8208912" cy="1077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131132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108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070404"/>
            <a:ext cx="10410825" cy="1654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41332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790456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84105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14596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64458"/>
            <a:ext cx="6120680" cy="157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64658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600961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53244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341665"/>
            <a:ext cx="584835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8630" y="1052736"/>
            <a:ext cx="5555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8630" y="1978710"/>
            <a:ext cx="6419578" cy="3898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8630" y="6157171"/>
            <a:ext cx="5555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88480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49178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014049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869"/>
          <a:stretch/>
        </p:blipFill>
        <p:spPr>
          <a:xfrm>
            <a:off x="1199456" y="692696"/>
            <a:ext cx="9001000" cy="6129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856"/>
            <a:ext cx="9433048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5286" y="5229200"/>
            <a:ext cx="5826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5286" y="6108876"/>
            <a:ext cx="5826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53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4734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4965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240131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270277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196251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70485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21824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05672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39049"/>
            <a:ext cx="8136904" cy="155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043"/>
            <a:ext cx="110204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