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2400300"/>
            <a:ext cx="612457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8429625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87849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25597"/>
            <a:ext cx="87849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384007"/>
            <a:ext cx="87849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83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38325"/>
            <a:ext cx="117633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0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7224" cy="5490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15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47875"/>
            <a:ext cx="116109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005064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83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43037"/>
            <a:ext cx="115157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0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4091055"/>
            <a:ext cx="108966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58140"/>
            <a:ext cx="345757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164461"/>
            <a:ext cx="5760640" cy="38608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84032" y="530120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885" y="6076711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39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97059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5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61055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9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919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8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76412"/>
            <a:ext cx="105822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29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000250"/>
            <a:ext cx="106203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6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8394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949280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5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679132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380" y="3717032"/>
            <a:ext cx="2328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5593" y="3717032"/>
            <a:ext cx="50165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4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33562"/>
            <a:ext cx="116871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5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3025"/>
            <a:ext cx="105060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46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47937"/>
            <a:ext cx="107727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65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6802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083" y="6065293"/>
            <a:ext cx="9763125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844946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334" y="1794070"/>
            <a:ext cx="109602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334" y="2685320"/>
            <a:ext cx="11752322" cy="326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334" y="6056412"/>
            <a:ext cx="11752322" cy="583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33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500" b="4527"/>
          <a:stretch/>
        </p:blipFill>
        <p:spPr>
          <a:xfrm>
            <a:off x="119336" y="2204864"/>
            <a:ext cx="11788824" cy="12094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414341"/>
            <a:ext cx="5781675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9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88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090737"/>
            <a:ext cx="112109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45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33525"/>
            <a:ext cx="116871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7" y="1559789"/>
            <a:ext cx="10910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864" y="2508913"/>
            <a:ext cx="4221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6968" y="4627080"/>
            <a:ext cx="10910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43050"/>
            <a:ext cx="111633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37112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27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90725"/>
            <a:ext cx="110966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3305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28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800"/>
          <a:stretch/>
        </p:blipFill>
        <p:spPr>
          <a:xfrm>
            <a:off x="1271464" y="675697"/>
            <a:ext cx="9361040" cy="59936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068960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5172" y="3937062"/>
            <a:ext cx="3577251" cy="1004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5172" y="5395472"/>
            <a:ext cx="3577251" cy="1129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66900"/>
            <a:ext cx="115347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57387"/>
            <a:ext cx="115157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5794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05000"/>
            <a:ext cx="115443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136815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4198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89040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96037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61817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573016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649461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3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2026-01-19T02:52:35Z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