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212" y="3200400"/>
            <a:ext cx="3457575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62162"/>
            <a:ext cx="117729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9330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661248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19168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0174" y="5445224"/>
            <a:ext cx="9533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6026"/>
            <a:ext cx="118205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268760"/>
            <a:ext cx="158417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249289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1227" y="5363417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20792" y="5363417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552700"/>
            <a:ext cx="1062037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5602" y="3429000"/>
            <a:ext cx="410626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602" y="3961436"/>
            <a:ext cx="410626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