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2348880"/>
            <a:ext cx="8296275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5085" y="3789040"/>
            <a:ext cx="330517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95375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193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281112"/>
            <a:ext cx="1046797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4797152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774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314450"/>
            <a:ext cx="1043940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024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1643062"/>
            <a:ext cx="1031557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4437112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656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2" y="1757362"/>
            <a:ext cx="1012507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60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12776"/>
            <a:ext cx="989647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276872"/>
            <a:ext cx="10009112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429000"/>
            <a:ext cx="1000911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493871"/>
            <a:ext cx="259228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63752" y="4493870"/>
            <a:ext cx="3354330" cy="10233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5743937"/>
            <a:ext cx="352839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54496" y="5743937"/>
            <a:ext cx="352839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225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628800"/>
            <a:ext cx="596265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348880"/>
            <a:ext cx="74168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3182257"/>
            <a:ext cx="74168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3980910"/>
            <a:ext cx="74168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4733265"/>
            <a:ext cx="30243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70409" y="4733265"/>
            <a:ext cx="30243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054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709737"/>
            <a:ext cx="1093470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800225"/>
            <a:ext cx="1045845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714500"/>
            <a:ext cx="1035367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4293096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1428750"/>
            <a:ext cx="95250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96752"/>
            <a:ext cx="957262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1217455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5776" y="2132856"/>
            <a:ext cx="528628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41201"/>
            <a:ext cx="10220325" cy="597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08720"/>
            <a:ext cx="1037272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346934"/>
            <a:ext cx="10585176" cy="30862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602110"/>
            <a:ext cx="6248400" cy="107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7431" y="2898254"/>
            <a:ext cx="5600700" cy="1466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2898254"/>
            <a:ext cx="68407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662183"/>
            <a:ext cx="68407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753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2026-01-18T02:11:23Z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