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128962"/>
            <a:ext cx="6105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71637"/>
            <a:ext cx="117824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0913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7746" y="4725144"/>
            <a:ext cx="7600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3656"/>
            <a:ext cx="118014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84482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9889" y="5247781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7350"/>
            <a:ext cx="11791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64087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789040"/>
            <a:ext cx="74888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52027"/>
            <a:ext cx="74888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15014"/>
            <a:ext cx="74888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