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3076575"/>
            <a:ext cx="91821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76450"/>
            <a:ext cx="116776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52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74104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4712" y="2276872"/>
            <a:ext cx="88436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4712" y="3029226"/>
            <a:ext cx="88436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4712" y="3955201"/>
            <a:ext cx="88436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4712" y="4725144"/>
            <a:ext cx="88436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4712" y="5645104"/>
            <a:ext cx="88436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35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4410"/>
            <a:ext cx="116681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5229200"/>
            <a:ext cx="244827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17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85937"/>
            <a:ext cx="116681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429309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14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33550"/>
            <a:ext cx="115919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53219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5330" y="3645024"/>
            <a:ext cx="12266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7401" y="4489976"/>
            <a:ext cx="24582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39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66875"/>
            <a:ext cx="116395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38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62100"/>
            <a:ext cx="107918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086" y="3284984"/>
            <a:ext cx="77721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086" y="4210958"/>
            <a:ext cx="7772177" cy="1084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55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66865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0816" y="3140968"/>
            <a:ext cx="8685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816" y="3893322"/>
            <a:ext cx="8685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816" y="4830872"/>
            <a:ext cx="8685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89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85912"/>
            <a:ext cx="118110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6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157412"/>
            <a:ext cx="107727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574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90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876"/>
            <a:ext cx="116490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0851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81125"/>
            <a:ext cx="115824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8610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69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824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5013176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49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8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238375"/>
            <a:ext cx="1068705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6904" y="4009391"/>
            <a:ext cx="74673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5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73342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08920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600170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549294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41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790" y="1261890"/>
            <a:ext cx="10994826" cy="555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1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66875"/>
            <a:ext cx="107156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43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43025"/>
            <a:ext cx="108204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40968"/>
            <a:ext cx="108828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916471"/>
            <a:ext cx="11017224" cy="15985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17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775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21088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135488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968865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9467" y="5968865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03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8867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348880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286429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154530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999482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13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57462"/>
            <a:ext cx="1163955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57301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757487"/>
            <a:ext cx="11258550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04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490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3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12976"/>
            <a:ext cx="1065847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69384" y="5229200"/>
            <a:ext cx="31069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12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299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50851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4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476500"/>
            <a:ext cx="116014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66862"/>
            <a:ext cx="117157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76387"/>
            <a:ext cx="116586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95345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01008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73282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97250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538" y="2708920"/>
            <a:ext cx="106580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538" y="3611745"/>
            <a:ext cx="106580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538" y="4479846"/>
            <a:ext cx="106580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2962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492896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580916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449017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328693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44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2026-01-19T03:19:00Z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