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132856"/>
            <a:ext cx="56959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717032"/>
            <a:ext cx="57816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21" y="764704"/>
            <a:ext cx="9398083" cy="6011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2064" y="1556792"/>
            <a:ext cx="80742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2064" y="2378594"/>
            <a:ext cx="80742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2064" y="3304568"/>
            <a:ext cx="9226424" cy="1780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2065" y="5434311"/>
            <a:ext cx="2457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9600" y="5434311"/>
            <a:ext cx="4874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274" y="6175090"/>
            <a:ext cx="60478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9736" y="795757"/>
            <a:ext cx="30963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347" y="974551"/>
            <a:ext cx="1098232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4013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650" y="3140968"/>
            <a:ext cx="4137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650" y="4171115"/>
            <a:ext cx="6009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650" y="5016067"/>
            <a:ext cx="60094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650" y="5942042"/>
            <a:ext cx="51453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3385" y="5942042"/>
            <a:ext cx="51453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012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68760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586" y="2148436"/>
            <a:ext cx="3658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3485" y="2148436"/>
            <a:ext cx="3658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288" y="3201732"/>
            <a:ext cx="8025040" cy="1595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9586" y="5215727"/>
            <a:ext cx="3658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28762"/>
            <a:ext cx="109918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013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642" y="4149080"/>
            <a:ext cx="26880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8842" y="4149080"/>
            <a:ext cx="26880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850" y="5190802"/>
            <a:ext cx="5558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81534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654327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4869" y="4654327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14537"/>
            <a:ext cx="110109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0301"/>
            <a:ext cx="104775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96115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26261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79558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6128682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61817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636912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678633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488861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38350"/>
            <a:ext cx="109537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2679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120" y="3140968"/>
            <a:ext cx="5993983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27643"/>
            <a:ext cx="6840760" cy="1641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