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2" r:id="rId28"/>
    <p:sldId id="351" r:id="rId29"/>
    <p:sldId id="353" r:id="rId30"/>
    <p:sldId id="350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2514600"/>
            <a:ext cx="76581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775"/>
            <a:ext cx="116109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12707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40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1557337"/>
            <a:ext cx="79629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89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823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44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30120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99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443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56490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4468" y="544700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112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28762"/>
            <a:ext cx="114966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50100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45893" y="446426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612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876312"/>
            <a:ext cx="8640960" cy="1928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08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823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26876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15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013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653136"/>
            <a:ext cx="10009112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100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14475"/>
            <a:ext cx="116109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59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09787"/>
            <a:ext cx="116586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66837"/>
            <a:ext cx="107346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65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52550"/>
            <a:ext cx="107442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82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156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412776"/>
            <a:ext cx="151216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2975" y="1412776"/>
            <a:ext cx="151216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6955" y="1412776"/>
            <a:ext cx="151216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22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176462"/>
            <a:ext cx="1079182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65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41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636912"/>
            <a:ext cx="1064895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86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476672"/>
            <a:ext cx="8210550" cy="622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60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412776"/>
            <a:ext cx="84201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64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047750"/>
            <a:ext cx="107061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73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62000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492896"/>
            <a:ext cx="6797576" cy="42109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0481" y="2111190"/>
            <a:ext cx="7628012" cy="456472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0418" y="2185642"/>
            <a:ext cx="3165302" cy="713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8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966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79715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2881312"/>
            <a:ext cx="10315575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02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47825"/>
            <a:ext cx="116014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0027"/>
            <a:ext cx="116300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94116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76450"/>
            <a:ext cx="117157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506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0965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681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95726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5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2026-01-19T06:12:20Z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