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2509837"/>
            <a:ext cx="774382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119"/>
            <a:ext cx="115633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10731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2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7337"/>
            <a:ext cx="116776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501008"/>
            <a:ext cx="47525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509120"/>
            <a:ext cx="11521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5037" y="4509120"/>
            <a:ext cx="11521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6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66887"/>
            <a:ext cx="116586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708920"/>
            <a:ext cx="10081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6496" y="4063158"/>
            <a:ext cx="141801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55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28544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9597" y="556565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2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5445224"/>
            <a:ext cx="43204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65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514600"/>
            <a:ext cx="108013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73016"/>
            <a:ext cx="41044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02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64865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5104"/>
            <a:ext cx="66247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233205"/>
            <a:ext cx="66247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6124456"/>
            <a:ext cx="66247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32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52863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64807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601566"/>
            <a:ext cx="64807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681686"/>
            <a:ext cx="64807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55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74199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564904"/>
            <a:ext cx="7704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479304"/>
            <a:ext cx="7704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497876"/>
            <a:ext cx="7704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00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75247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716" y="2636912"/>
            <a:ext cx="960873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716" y="3505013"/>
            <a:ext cx="960873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716" y="4604608"/>
            <a:ext cx="9608739" cy="1128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5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33525"/>
            <a:ext cx="116300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40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585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08634"/>
            <a:ext cx="7992888" cy="146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426" y="5332487"/>
            <a:ext cx="425443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07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04975"/>
            <a:ext cx="107727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19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7264" cy="549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14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61722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0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2874"/>
            <a:ext cx="116395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05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7337"/>
            <a:ext cx="107537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5427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54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680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98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203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26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013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2584" y="3212976"/>
            <a:ext cx="71836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584" y="4105622"/>
            <a:ext cx="71836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584" y="5088075"/>
            <a:ext cx="81197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19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47812"/>
            <a:ext cx="117062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8230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5947399"/>
            <a:ext cx="2085975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941168"/>
            <a:ext cx="18722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8923" y="4941168"/>
            <a:ext cx="346281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975" y="5913441"/>
            <a:ext cx="294075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5289" y="5913441"/>
            <a:ext cx="294075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95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00200"/>
            <a:ext cx="115919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76450"/>
            <a:ext cx="116205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1923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4522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576512"/>
            <a:ext cx="104584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52637"/>
            <a:ext cx="116681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7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