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3071812"/>
            <a:ext cx="61626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62100"/>
            <a:ext cx="115919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198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75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024062"/>
            <a:ext cx="49053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13176"/>
            <a:ext cx="105537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4" y="3284984"/>
            <a:ext cx="55911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95" y="1340768"/>
            <a:ext cx="116871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5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05075"/>
            <a:ext cx="109632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0100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6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9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870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070" y="2564904"/>
            <a:ext cx="313372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58815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922408"/>
            <a:ext cx="4824536" cy="1913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4077072"/>
            <a:ext cx="1872208" cy="782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1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0414"/>
            <a:ext cx="115443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1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537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9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581128"/>
            <a:ext cx="106394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76672"/>
            <a:ext cx="36957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81225"/>
            <a:ext cx="105822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4489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157192"/>
            <a:ext cx="12961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450" y="3451126"/>
            <a:ext cx="10735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449" y="4293096"/>
            <a:ext cx="10735157" cy="692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449" y="5150136"/>
            <a:ext cx="10735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5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41160" cy="5811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980728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908720"/>
            <a:ext cx="3695700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9200" y="3598620"/>
            <a:ext cx="5524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200" y="4420422"/>
            <a:ext cx="9557320" cy="664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9200" y="5276948"/>
            <a:ext cx="9557320" cy="664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9200" y="6087176"/>
            <a:ext cx="9557320" cy="664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6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2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077294"/>
            <a:ext cx="107632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38894"/>
            <a:ext cx="4381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5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38312"/>
            <a:ext cx="110775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908" y="1763241"/>
            <a:ext cx="4381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9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79343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81864"/>
            <a:ext cx="8208912" cy="102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9664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8563" y="4896644"/>
            <a:ext cx="54971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1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0684"/>
            <a:ext cx="10657184" cy="5052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843053"/>
            <a:ext cx="7625641" cy="9918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504" y="2420888"/>
            <a:ext cx="25892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0980" y="2420888"/>
            <a:ext cx="25892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332" y="3356992"/>
            <a:ext cx="10758308" cy="1440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8332" y="5085184"/>
            <a:ext cx="77267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8332" y="5860686"/>
            <a:ext cx="7726764" cy="97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0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05060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356992"/>
            <a:ext cx="43434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8876"/>
            <a:ext cx="111252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4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14550"/>
            <a:ext cx="11125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7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81150"/>
            <a:ext cx="111252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458152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8476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3568"/>
            <a:ext cx="116490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88718"/>
            <a:ext cx="41910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012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57184" cy="4997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021288"/>
            <a:ext cx="7029206" cy="61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0871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09712"/>
            <a:ext cx="110204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926" y="2492896"/>
            <a:ext cx="738428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54" y="4660259"/>
            <a:ext cx="2324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3338" y="4660259"/>
            <a:ext cx="4934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99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2026-01-19T03:42:24Z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