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3038475"/>
            <a:ext cx="101346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2324" y="1628800"/>
            <a:ext cx="36240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76" y="2531626"/>
            <a:ext cx="60835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76" y="3399727"/>
            <a:ext cx="11268156" cy="2861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6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8772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1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4797152"/>
            <a:ext cx="96107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060848"/>
            <a:ext cx="35242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05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6" y="4077072"/>
            <a:ext cx="26574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72" y="1268760"/>
            <a:ext cx="116300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3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09775"/>
            <a:ext cx="111537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07707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51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95500"/>
            <a:ext cx="116586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8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14487"/>
            <a:ext cx="112204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63691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1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6632"/>
            <a:ext cx="5832648" cy="49406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229200"/>
            <a:ext cx="10925175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2609" y="0"/>
            <a:ext cx="6197687" cy="507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2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81120" cy="48757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752400"/>
            <a:ext cx="8831825" cy="10931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429000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50803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95755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755512"/>
            <a:ext cx="9505056" cy="109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6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1280" cy="549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4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10513168" cy="51248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093296"/>
            <a:ext cx="6742239" cy="5997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320" y="2492896"/>
            <a:ext cx="7163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320" y="3381587"/>
            <a:ext cx="7163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320" y="4319135"/>
            <a:ext cx="7667976" cy="1498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320" y="6081047"/>
            <a:ext cx="7163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22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76412"/>
            <a:ext cx="117633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57400"/>
            <a:ext cx="107346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077072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2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38300"/>
            <a:ext cx="107537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05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0776"/>
            <a:ext cx="108585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2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1927"/>
            <a:ext cx="109632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3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456" y="764704"/>
            <a:ext cx="10744200" cy="604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6456" y="1700808"/>
            <a:ext cx="2967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6456" y="2638358"/>
            <a:ext cx="10744200" cy="4103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97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7726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10369152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864771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78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4496"/>
            <a:ext cx="10873208" cy="5558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62100"/>
            <a:ext cx="117348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50912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5214" y="4045793"/>
            <a:ext cx="47529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2897"/>
            <a:ext cx="116395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852936"/>
            <a:ext cx="360997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55679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66862"/>
            <a:ext cx="116681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17232"/>
            <a:ext cx="79724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6976"/>
            <a:ext cx="110585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669674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284" y="5301208"/>
            <a:ext cx="91021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284" y="6192459"/>
            <a:ext cx="91021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25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2026-01-19T03:52:44Z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