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3190875"/>
            <a:ext cx="60102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98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6129"/>
            <a:ext cx="11849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8864" y="5157192"/>
            <a:ext cx="4385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3807" y="56670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5887"/>
            <a:ext cx="117443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79032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01008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962880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449017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004601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