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899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352675"/>
            <a:ext cx="651510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728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5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2014537"/>
            <a:ext cx="110680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33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90712"/>
            <a:ext cx="109632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84984"/>
            <a:ext cx="1159328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35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2913"/>
            <a:ext cx="10945216" cy="549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4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299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4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224087"/>
            <a:ext cx="110585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736" y="3995690"/>
            <a:ext cx="804954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9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7325"/>
            <a:ext cx="116014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65313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3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46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57184" cy="48250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877272"/>
            <a:ext cx="8940826" cy="6304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5577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1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4000"/>
            <a:ext cx="116395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1447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09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9536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9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09775"/>
            <a:ext cx="115919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00506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99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47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78217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7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692695"/>
            <a:ext cx="10396559" cy="16170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2494292"/>
            <a:ext cx="10369152" cy="41750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4" y="5085184"/>
            <a:ext cx="10873209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10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667000"/>
            <a:ext cx="108013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0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73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95462"/>
            <a:ext cx="108775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8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00200"/>
            <a:ext cx="107632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06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489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63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62100"/>
            <a:ext cx="116871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19" y="249289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2005" y="4472167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918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1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76412"/>
            <a:ext cx="117348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38350"/>
            <a:ext cx="115633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8392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2538412"/>
            <a:ext cx="94202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1110615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09403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11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