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2152650"/>
            <a:ext cx="590550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212976"/>
            <a:ext cx="5616624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96323" y="552679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12776"/>
            <a:ext cx="1183957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2811" y="3469370"/>
            <a:ext cx="5286375" cy="212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991" y="30305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76872"/>
            <a:ext cx="61926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728285"/>
            <a:ext cx="26642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18404" y="2728285"/>
            <a:ext cx="26642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801" y="3283869"/>
            <a:ext cx="238783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36439" y="3283869"/>
            <a:ext cx="238783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7801" y="3770004"/>
            <a:ext cx="5484183" cy="1333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7801" y="5239990"/>
            <a:ext cx="35399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7801" y="5679828"/>
            <a:ext cx="35399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7801" y="6177539"/>
            <a:ext cx="35399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