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571750"/>
            <a:ext cx="764857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05012"/>
            <a:ext cx="117157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400506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03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005064"/>
            <a:ext cx="320992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21297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72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18240"/>
            <a:ext cx="3829050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2388161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72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347" y="4293096"/>
            <a:ext cx="4962525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3242295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0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365104"/>
            <a:ext cx="4583732" cy="21781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56424" y="414908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18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58600" cy="4867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919010"/>
            <a:ext cx="3225552" cy="28223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87888" y="422108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4186" y="5366981"/>
            <a:ext cx="139386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27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25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90687"/>
            <a:ext cx="108489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512" y="3573016"/>
            <a:ext cx="53524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512" y="4545290"/>
            <a:ext cx="53524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81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92297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4437112"/>
            <a:ext cx="68407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397811"/>
            <a:ext cx="68407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71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19312"/>
            <a:ext cx="115919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28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81150"/>
            <a:ext cx="116586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92773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59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28247"/>
            <a:ext cx="10992544" cy="520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6093296"/>
            <a:ext cx="1501421" cy="56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84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108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054" y="2420888"/>
            <a:ext cx="554992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0054" y="3323713"/>
            <a:ext cx="554992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61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95154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240" y="2636912"/>
            <a:ext cx="63118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240" y="3516588"/>
            <a:ext cx="63118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240" y="4500436"/>
            <a:ext cx="26394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66416" y="4500436"/>
            <a:ext cx="725006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22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4677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984" y="2636912"/>
            <a:ext cx="8995391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135" y="4529509"/>
            <a:ext cx="89722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135" y="5386036"/>
            <a:ext cx="89722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51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75"/>
            <a:ext cx="11449272" cy="554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39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782300" cy="448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700808"/>
            <a:ext cx="4638675" cy="3000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2320" y="3573016"/>
            <a:ext cx="501761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320" y="4417968"/>
            <a:ext cx="58817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320" y="5343942"/>
            <a:ext cx="42255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07160" y="5343942"/>
            <a:ext cx="482920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91821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77072"/>
            <a:ext cx="65527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933599"/>
            <a:ext cx="65527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790126"/>
            <a:ext cx="65527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50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83153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204864"/>
            <a:ext cx="37444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046" y="3003517"/>
            <a:ext cx="37444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046" y="4079963"/>
            <a:ext cx="790517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0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810750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76328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516588"/>
            <a:ext cx="7632848" cy="1136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905550"/>
            <a:ext cx="76328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889398"/>
            <a:ext cx="76328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10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052" y="4293096"/>
            <a:ext cx="4991100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7822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76872"/>
            <a:ext cx="803910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418" y="3810000"/>
            <a:ext cx="526254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97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6531"/>
            <a:ext cx="117348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131" y="4077072"/>
            <a:ext cx="3705225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8503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573016"/>
            <a:ext cx="4332734" cy="31988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4293096"/>
            <a:ext cx="648072" cy="585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085184"/>
            <a:ext cx="4410075" cy="619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56817" y="321297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71625"/>
            <a:ext cx="116395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3711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4509120"/>
            <a:ext cx="92106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1772816"/>
            <a:ext cx="43338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293096"/>
            <a:ext cx="11153775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22920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229200"/>
            <a:ext cx="89535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0" y="2071687"/>
            <a:ext cx="41910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32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2026-01-19T06:08:48Z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