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1937" y="2747962"/>
            <a:ext cx="4048125" cy="136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070820"/>
            <a:ext cx="11001375" cy="3238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314096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93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457450"/>
            <a:ext cx="11649075" cy="194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8" y="3573016"/>
            <a:ext cx="165618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569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723900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981226"/>
            <a:ext cx="6696744" cy="11759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5497510"/>
            <a:ext cx="6696744" cy="11759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84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871537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3724" y="3645024"/>
            <a:ext cx="62963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3724" y="4559424"/>
            <a:ext cx="62963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6206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01727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5658" y="2780928"/>
            <a:ext cx="1000483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5658" y="3602730"/>
            <a:ext cx="1000483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5658" y="4667601"/>
            <a:ext cx="1000483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660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5860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240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505075"/>
            <a:ext cx="10868025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57301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554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6962775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356992"/>
            <a:ext cx="4819650" cy="253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1444" y="2616484"/>
            <a:ext cx="5940660" cy="1460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2470" y="4214402"/>
            <a:ext cx="3201362" cy="6547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82470" y="5232974"/>
            <a:ext cx="3201362" cy="6547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571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54968"/>
            <a:ext cx="1174432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53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6877050" cy="3152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5031" y="4152900"/>
            <a:ext cx="10715625" cy="270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44072" y="2492896"/>
            <a:ext cx="64807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84720" y="5305544"/>
            <a:ext cx="5863808" cy="13638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32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2295525"/>
            <a:ext cx="10020300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19237"/>
            <a:ext cx="116490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28498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121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586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3645024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344" y="486916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904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371725"/>
            <a:ext cx="11515725" cy="211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364502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259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34219"/>
            <a:ext cx="1125855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149080"/>
            <a:ext cx="9865096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5733256"/>
            <a:ext cx="9865096" cy="8025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999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2509837"/>
            <a:ext cx="10487025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3612" y="3460382"/>
            <a:ext cx="10505900" cy="13367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459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924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108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65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79182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942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552700"/>
            <a:ext cx="1079182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379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16632"/>
            <a:ext cx="6896100" cy="658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35460" y="2708920"/>
            <a:ext cx="6372708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5460" y="4445122"/>
            <a:ext cx="6372708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5460" y="6021288"/>
            <a:ext cx="6372708" cy="671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932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38275"/>
            <a:ext cx="1161097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42088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663892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077072"/>
            <a:ext cx="6984776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988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866775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364" y="3068960"/>
            <a:ext cx="342038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952653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632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90675"/>
            <a:ext cx="1164907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50100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95487"/>
            <a:ext cx="1162050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99548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85887"/>
            <a:ext cx="1157287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3356992"/>
            <a:ext cx="44644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1984" y="5417285"/>
            <a:ext cx="44644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885950"/>
            <a:ext cx="11687175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98884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75708" y="4153306"/>
            <a:ext cx="12803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85875"/>
            <a:ext cx="1164907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2088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81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2026-01-19T03:01:37Z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