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138362"/>
            <a:ext cx="112299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33637"/>
            <a:ext cx="1153477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51267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0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3975"/>
            <a:ext cx="115633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789040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69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8762"/>
            <a:ext cx="115824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20888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0734" y="3150093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078" y="4643228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2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90650"/>
            <a:ext cx="115919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887389"/>
            <a:ext cx="720080" cy="973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828084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43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57387"/>
            <a:ext cx="115538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221088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3679" y="4221088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33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2964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6612"/>
            <a:ext cx="3744416" cy="1946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856" y="5147315"/>
            <a:ext cx="357297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2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76400"/>
            <a:ext cx="115824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7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68025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5090144"/>
            <a:ext cx="7704856" cy="1363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02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537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060848"/>
            <a:ext cx="547260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813202"/>
            <a:ext cx="5472608" cy="759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773901"/>
            <a:ext cx="547260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49405"/>
            <a:ext cx="547260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301759"/>
            <a:ext cx="547260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926792"/>
            <a:ext cx="547260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05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85975"/>
            <a:ext cx="114395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41433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852936"/>
            <a:ext cx="912495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6956" y="2227324"/>
            <a:ext cx="872538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956" y="2840782"/>
            <a:ext cx="872538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956" y="3645024"/>
            <a:ext cx="8725388" cy="914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956" y="4588559"/>
            <a:ext cx="872538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956" y="5283040"/>
            <a:ext cx="872538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6956" y="6035394"/>
            <a:ext cx="951747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0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9250"/>
            <a:ext cx="116776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7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595437"/>
            <a:ext cx="93630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0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23987"/>
            <a:ext cx="108775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797152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7980" y="4797152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50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48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204864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80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0928"/>
            <a:ext cx="10153128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73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702945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87724"/>
            <a:ext cx="799288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840078"/>
            <a:ext cx="799288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46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58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776537"/>
            <a:ext cx="108775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1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19262"/>
            <a:ext cx="108966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19237"/>
            <a:ext cx="115443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19237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151267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98298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789040"/>
            <a:ext cx="10045824" cy="13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01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5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24062"/>
            <a:ext cx="109251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16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3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85937"/>
            <a:ext cx="108013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7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457450"/>
            <a:ext cx="106108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57450"/>
            <a:ext cx="446449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856" y="3117207"/>
            <a:ext cx="6052224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8990" y="3117207"/>
            <a:ext cx="5243674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580" y="3800114"/>
            <a:ext cx="5243674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01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59"/>
          <a:stretch/>
        </p:blipFill>
        <p:spPr>
          <a:xfrm>
            <a:off x="479376" y="1256109"/>
            <a:ext cx="8448675" cy="54852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940" y="1988840"/>
            <a:ext cx="8014323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940" y="2996951"/>
            <a:ext cx="8014323" cy="555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941" y="3881527"/>
            <a:ext cx="1965652" cy="555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6660" y="3881527"/>
            <a:ext cx="2653236" cy="771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940" y="4888525"/>
            <a:ext cx="2685731" cy="555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9566" y="4888525"/>
            <a:ext cx="2685731" cy="555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665" y="5606156"/>
            <a:ext cx="4091167" cy="555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5840" y="5606156"/>
            <a:ext cx="4387394" cy="555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193" y="6231189"/>
            <a:ext cx="4091167" cy="555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59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156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933056"/>
            <a:ext cx="414337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8027" y="4034420"/>
            <a:ext cx="4371975" cy="2619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1268760"/>
            <a:ext cx="302433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502" y="1974815"/>
            <a:ext cx="302433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2565124"/>
            <a:ext cx="8712968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3" y="2565124"/>
            <a:ext cx="2152891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695" y="3282755"/>
            <a:ext cx="2742969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3672" y="3282755"/>
            <a:ext cx="406304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6770" y="3954086"/>
            <a:ext cx="276891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39500" y="3954086"/>
            <a:ext cx="3783526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7874" y="4706441"/>
            <a:ext cx="4996037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89161" y="4706441"/>
            <a:ext cx="214700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2598" y="5412496"/>
            <a:ext cx="5393361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68564" y="5273601"/>
            <a:ext cx="2126411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7358" y="6118553"/>
            <a:ext cx="2126411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27652" y="6118553"/>
            <a:ext cx="4072404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57400"/>
            <a:ext cx="116395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005064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61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66912"/>
            <a:ext cx="1156335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780928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19212"/>
            <a:ext cx="115824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81200"/>
            <a:ext cx="111823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633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551" y="2276872"/>
            <a:ext cx="1110615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567965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954409"/>
            <a:ext cx="720080" cy="541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5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2026-01-17T03:48:47Z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