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24" r:id="rId3"/>
    <p:sldId id="325" r:id="rId4"/>
    <p:sldId id="326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71775" y="3133725"/>
            <a:ext cx="6648450" cy="590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1514475"/>
            <a:ext cx="11830050" cy="3829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352584" y="306896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81930" y="4869160"/>
            <a:ext cx="762141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72900" cy="2428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3727276"/>
            <a:ext cx="11744325" cy="3086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231904" y="3172396"/>
            <a:ext cx="93610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998254" y="6320710"/>
            <a:ext cx="93610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262062"/>
            <a:ext cx="11811000" cy="4333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3645024"/>
            <a:ext cx="10585176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4008" y="4692488"/>
            <a:ext cx="6092031" cy="11847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2026-01-17T02:56:42Z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