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2" r:id="rId9"/>
    <p:sldId id="330" r:id="rId10"/>
    <p:sldId id="339" r:id="rId11"/>
    <p:sldId id="331" r:id="rId12"/>
    <p:sldId id="333" r:id="rId13"/>
    <p:sldId id="334" r:id="rId14"/>
    <p:sldId id="33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3057525"/>
            <a:ext cx="45148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18555"/>
          <a:stretch/>
        </p:blipFill>
        <p:spPr>
          <a:xfrm>
            <a:off x="190500" y="2049189"/>
            <a:ext cx="11811000" cy="44761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3789040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8338" y="4715014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9157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412776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1309" y="3264725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356992"/>
            <a:ext cx="11687175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1268760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76454" y="2206310"/>
            <a:ext cx="12398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52230" y="5181004"/>
            <a:ext cx="18318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1920" y="1268760"/>
            <a:ext cx="328644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3951" y="3282755"/>
            <a:ext cx="158241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204864"/>
            <a:ext cx="59531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167581"/>
            <a:ext cx="1415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002185"/>
            <a:ext cx="1137285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19237"/>
            <a:ext cx="116300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33512"/>
            <a:ext cx="117538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340768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7992" y="3447360"/>
            <a:ext cx="290591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6310"/>
            <a:ext cx="117538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76387"/>
            <a:ext cx="116109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4365104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676400"/>
            <a:ext cx="118586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556792"/>
            <a:ext cx="23042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3980" y="3431891"/>
            <a:ext cx="30600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2" y="2276872"/>
            <a:ext cx="11687175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2190731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08838" y="3081982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64959" y="3973232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66875"/>
            <a:ext cx="117062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556792"/>
            <a:ext cx="1415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6276" y="2482766"/>
            <a:ext cx="220598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8139" y="4323141"/>
            <a:ext cx="220598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58468" y="4323141"/>
            <a:ext cx="220598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2026-01-25T09:18:09Z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