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3024187"/>
            <a:ext cx="72771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5192"/>
            <a:ext cx="11233248" cy="554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657183" cy="50075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917585"/>
            <a:ext cx="6419990" cy="60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8270"/>
            <a:ext cx="10873208" cy="54851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9289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9278"/>
            <a:ext cx="116967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126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2495550"/>
            <a:ext cx="97155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789040"/>
            <a:ext cx="792088" cy="397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5528" y="4495096"/>
            <a:ext cx="1000432" cy="397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1614" y="5154853"/>
            <a:ext cx="1000432" cy="397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77250" y="5837760"/>
            <a:ext cx="1254854" cy="397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8760"/>
            <a:ext cx="11687175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236719"/>
            <a:ext cx="6105525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56490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66850"/>
            <a:ext cx="116967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7102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786062"/>
            <a:ext cx="11372850" cy="128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821010"/>
            <a:ext cx="1008112" cy="397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4786" y="3538640"/>
            <a:ext cx="1008112" cy="397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204864"/>
            <a:ext cx="2304256" cy="397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5406" y="2899345"/>
            <a:ext cx="1500594" cy="397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3310" y="3524378"/>
            <a:ext cx="1500594" cy="397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6703" y="4242008"/>
            <a:ext cx="1500594" cy="397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2779" y="4913340"/>
            <a:ext cx="1500594" cy="397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09139" y="5584671"/>
            <a:ext cx="1318509" cy="397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73704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824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13527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419350"/>
            <a:ext cx="1151572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769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14487"/>
            <a:ext cx="117157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1297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2026-01-25T07:50:01Z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