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6" r:id="rId13"/>
    <p:sldId id="334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05137"/>
            <a:ext cx="115062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3537"/>
            <a:ext cx="116776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54434"/>
            <a:ext cx="504056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0583" y="4303557"/>
            <a:ext cx="504056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7825"/>
            <a:ext cx="116871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10071"/>
            <a:ext cx="216024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5815" y="3410071"/>
            <a:ext cx="216024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132856"/>
            <a:ext cx="117062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913801"/>
            <a:ext cx="108012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6862"/>
            <a:ext cx="117062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1944216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4082" y="3380472"/>
            <a:ext cx="1145894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1612"/>
            <a:ext cx="117062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897" y="2527621"/>
            <a:ext cx="1944216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0200"/>
            <a:ext cx="11658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1296144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4776" y="3380472"/>
            <a:ext cx="1571144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19250"/>
            <a:ext cx="116871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6518"/>
            <a:ext cx="11233248" cy="540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38943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71625"/>
            <a:ext cx="11753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581128"/>
            <a:ext cx="52387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76387"/>
            <a:ext cx="117729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5909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268760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002" y="5227302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24744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763" y="4099438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3285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6825"/>
            <a:ext cx="116586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776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09750"/>
            <a:ext cx="113157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84784"/>
            <a:ext cx="5238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2132409"/>
            <a:ext cx="1178242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933056"/>
            <a:ext cx="3888432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07148"/>
            <a:ext cx="43204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959098"/>
            <a:ext cx="1522286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066" y="4885072"/>
            <a:ext cx="2682645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877272"/>
            <a:ext cx="75608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8692" y="1231530"/>
            <a:ext cx="3793731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8495" y="3095054"/>
            <a:ext cx="3793731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7797" y="4923854"/>
            <a:ext cx="2167924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24802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矩形 2"/>
          <p:cNvSpPr/>
          <p:nvPr/>
        </p:nvSpPr>
        <p:spPr>
          <a:xfrm>
            <a:off x="8040216" y="1124744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64" y="4878660"/>
            <a:ext cx="11239500" cy="179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725144"/>
            <a:ext cx="180020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756" y="4725144"/>
            <a:ext cx="2212332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0200"/>
            <a:ext cx="11887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366009"/>
            <a:ext cx="5328592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3062"/>
            <a:ext cx="117157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54434"/>
            <a:ext cx="5472608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