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2" r:id="rId9"/>
    <p:sldId id="330" r:id="rId10"/>
    <p:sldId id="331" r:id="rId11"/>
    <p:sldId id="339" r:id="rId12"/>
    <p:sldId id="333" r:id="rId13"/>
    <p:sldId id="334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8575" y="3057525"/>
            <a:ext cx="451485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114550"/>
            <a:ext cx="11706225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1988840"/>
            <a:ext cx="223224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15436" y="2914815"/>
            <a:ext cx="18282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34413" y="3829215"/>
            <a:ext cx="18282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007" y="2132856"/>
            <a:ext cx="11706225" cy="4524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85611" y="2156006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64892" y="3961657"/>
            <a:ext cx="23349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15626" y="4899206"/>
            <a:ext cx="215278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4089226"/>
            <a:ext cx="11620500" cy="2724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11824" y="1228178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60412" y="2235176"/>
            <a:ext cx="14595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46812" y="3126426"/>
            <a:ext cx="16617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58791" y="4052400"/>
            <a:ext cx="138162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8242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1315060"/>
            <a:ext cx="20882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7615" y="3140968"/>
            <a:ext cx="20882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24530" y="4055368"/>
            <a:ext cx="236781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777" y="2149946"/>
            <a:ext cx="11353800" cy="3943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5835"/>
            <a:ext cx="1167765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066402"/>
            <a:ext cx="20162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40636" y="4015526"/>
            <a:ext cx="20162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11025" y="4941500"/>
            <a:ext cx="20162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6812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1412776"/>
            <a:ext cx="19442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65245" y="4225424"/>
            <a:ext cx="19442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05083" y="5151400"/>
            <a:ext cx="19442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692696"/>
            <a:ext cx="9937104" cy="159091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3125" y="2318765"/>
            <a:ext cx="9159379" cy="4422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149080"/>
            <a:ext cx="30963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25275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941168"/>
            <a:ext cx="11668125" cy="1724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03712" y="1249509"/>
            <a:ext cx="25922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40188" y="3113033"/>
            <a:ext cx="25922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85270" y="4907111"/>
            <a:ext cx="377502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225" y="2085975"/>
            <a:ext cx="11639550" cy="268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95800" y="2085975"/>
            <a:ext cx="1728192" cy="6229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37926" y="3023524"/>
            <a:ext cx="2290122" cy="6229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7015" y="3972647"/>
            <a:ext cx="2290122" cy="6229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06225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356992"/>
            <a:ext cx="11010900" cy="1638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83832" y="1364068"/>
            <a:ext cx="30963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20167" y="2232169"/>
            <a:ext cx="30963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37260" y="3134995"/>
            <a:ext cx="30963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2026-01-25T08:17:47Z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