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57525"/>
            <a:ext cx="5086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205037"/>
            <a:ext cx="105632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1279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4550"/>
            <a:ext cx="115919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0637"/>
            <a:ext cx="117729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5561"/>
            <a:ext cx="118491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3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35" y="3501008"/>
            <a:ext cx="115728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24025"/>
            <a:ext cx="10858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71712"/>
            <a:ext cx="11658600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66887"/>
            <a:ext cx="116681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1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5937"/>
            <a:ext cx="116967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9687"/>
            <a:ext cx="11744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9232" cy="550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7787"/>
            <a:ext cx="117252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0275"/>
            <a:ext cx="116967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0162"/>
            <a:ext cx="116967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71244"/>
            <a:ext cx="108889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16195"/>
            <a:ext cx="108889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14848"/>
            <a:ext cx="108889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85987"/>
            <a:ext cx="117252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108889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2188"/>
            <a:ext cx="10513168" cy="5235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08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05457"/>
            <a:ext cx="108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69386"/>
            <a:ext cx="108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33316"/>
            <a:ext cx="108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985670"/>
            <a:ext cx="108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6227"/>
            <a:ext cx="11772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269"/>
            <a:ext cx="116871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0419"/>
            <a:ext cx="116586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80270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511"/>
            <a:ext cx="114204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7651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172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2711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5174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19212"/>
            <a:ext cx="105060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192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049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5689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