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76425"/>
            <a:ext cx="112490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7642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56109"/>
            <a:ext cx="11161240" cy="55759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0227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15943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33650"/>
            <a:ext cx="103632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33873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728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1" y="3245184"/>
            <a:ext cx="1140142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774002"/>
            <a:ext cx="172819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0038" y="5931471"/>
            <a:ext cx="1367810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1625"/>
            <a:ext cx="113919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132856"/>
            <a:ext cx="1152128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1551" y="2711590"/>
            <a:ext cx="1152128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8290" y="3996380"/>
            <a:ext cx="1962246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0637"/>
            <a:ext cx="114300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46419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47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030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013176"/>
            <a:ext cx="8915400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687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5314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8427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36335"/>
            <a:ext cx="11089232" cy="55770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255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43137"/>
            <a:ext cx="113252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43137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218"/>
            <a:ext cx="114109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7787"/>
            <a:ext cx="114490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496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64008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4370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080311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2647471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28407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687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80119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47252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2999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278179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48194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10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0130"/>
            <a:ext cx="10513168" cy="553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57312"/>
            <a:ext cx="114014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8320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31387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35642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823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960590"/>
            <a:ext cx="1125855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2687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190536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254197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178583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38235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01895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478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8491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2494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2346" y="544822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5875"/>
            <a:ext cx="114490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196752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237" y="306027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1490" y="429309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753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347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1168"/>
            <a:ext cx="11430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3578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433637"/>
            <a:ext cx="112680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201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744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6655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632"/>
            <a:ext cx="114776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17" y="3779093"/>
            <a:ext cx="114395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27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603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402"/>
            <a:ext cx="114300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3573"/>
          <a:stretch/>
        </p:blipFill>
        <p:spPr>
          <a:xfrm>
            <a:off x="487760" y="4198268"/>
            <a:ext cx="11363325" cy="51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9649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19237"/>
            <a:ext cx="113538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86072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0558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10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57412"/>
            <a:ext cx="114109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157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78860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752" y="3212976"/>
            <a:ext cx="3124200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59021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1168"/>
            <a:ext cx="113823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4490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5758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251"/>
          <a:stretch/>
        </p:blipFill>
        <p:spPr>
          <a:xfrm>
            <a:off x="407368" y="1772816"/>
            <a:ext cx="11372850" cy="252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204864"/>
            <a:ext cx="63246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1129665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478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203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933056"/>
            <a:ext cx="690562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361581"/>
            <a:ext cx="648072" cy="555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67231"/>
            <a:ext cx="648072" cy="555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43062"/>
            <a:ext cx="11363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11017224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53136"/>
            <a:ext cx="11017224" cy="495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57312"/>
            <a:ext cx="114585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69746"/>
            <a:ext cx="1108923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40968"/>
            <a:ext cx="11089232" cy="50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35045"/>
            <a:ext cx="11089232" cy="50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725498"/>
            <a:ext cx="1440160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2698" y="4848242"/>
            <a:ext cx="1579045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319" y="5461700"/>
            <a:ext cx="93788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76475"/>
            <a:ext cx="113538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4301" y="2228014"/>
            <a:ext cx="1584176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408632"/>
            <a:ext cx="1446846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828414"/>
            <a:ext cx="114492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14537"/>
            <a:ext cx="114014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2193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1224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0255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68128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7159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14487"/>
            <a:ext cx="11477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589" y="170080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589" y="2276872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589" y="287608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33525"/>
            <a:ext cx="11306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69064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71700"/>
            <a:ext cx="104679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088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54785"/>
            <a:ext cx="648072" cy="576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2026-01-25T10:45:01Z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