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3124200"/>
            <a:ext cx="51054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14450"/>
            <a:ext cx="108775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28808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926115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944687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7252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88815"/>
            <a:ext cx="116205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24025"/>
            <a:ext cx="115538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38312"/>
            <a:ext cx="116776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71587"/>
            <a:ext cx="117538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196752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7260"/>
            <a:ext cx="1186815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33550"/>
            <a:ext cx="108775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00250"/>
            <a:ext cx="116681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33942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60769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9212"/>
            <a:ext cx="116300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1010"/>
            <a:ext cx="10801200" cy="553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969"/>
            <a:ext cx="117919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33550"/>
            <a:ext cx="116967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45417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5093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79195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58871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50121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45417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71393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62644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6967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4239"/>
            <a:ext cx="116681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81112"/>
            <a:ext cx="117348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9040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6678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9080"/>
            <a:ext cx="1023937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41277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091105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804158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71587"/>
            <a:ext cx="107823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24220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075583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5808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