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3537" y="3076575"/>
            <a:ext cx="8924925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228725"/>
            <a:ext cx="1170622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104964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4221088"/>
            <a:ext cx="38884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090737"/>
            <a:ext cx="1163955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3020102"/>
            <a:ext cx="41764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6966" y="3911353"/>
            <a:ext cx="121867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3212976"/>
            <a:ext cx="31683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132856"/>
            <a:ext cx="36004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26871" y="4957079"/>
            <a:ext cx="222145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4415" y="5825180"/>
            <a:ext cx="222145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7" y="1268760"/>
            <a:ext cx="10970666" cy="389770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6873" y="5229200"/>
            <a:ext cx="10801200" cy="1444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8717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8240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94421" y="3777196"/>
            <a:ext cx="864096" cy="371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03170" y="5108285"/>
            <a:ext cx="1432590" cy="371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995487"/>
            <a:ext cx="11668125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071687"/>
            <a:ext cx="1166812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077072"/>
            <a:ext cx="10081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12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038350"/>
            <a:ext cx="1169670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028214"/>
            <a:ext cx="72728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41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76362"/>
            <a:ext cx="1170622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679749"/>
            <a:ext cx="110376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663597"/>
            <a:ext cx="110376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35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6812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1447724"/>
            <a:ext cx="1728192" cy="371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96817" y="2825112"/>
            <a:ext cx="1331431" cy="371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55905" y="4137236"/>
            <a:ext cx="1620015" cy="371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38001" y="5445175"/>
            <a:ext cx="1186191" cy="371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2060848"/>
            <a:ext cx="2304256" cy="371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050" y="3380362"/>
            <a:ext cx="2563677" cy="371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6176" y="4699876"/>
            <a:ext cx="2563677" cy="371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171700"/>
            <a:ext cx="11620500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230303"/>
            <a:ext cx="2160240" cy="371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65163" y="3503518"/>
            <a:ext cx="1703045" cy="371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09712"/>
            <a:ext cx="1160145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414908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524125"/>
            <a:ext cx="11610975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317697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3955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356992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19250"/>
            <a:ext cx="1165860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636912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2026-01-25T07:34:28Z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