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2"/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5987" y="3000375"/>
            <a:ext cx="7820025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84101"/>
            <a:ext cx="10125075" cy="5629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1184101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3093924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4992172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5085184"/>
            <a:ext cx="1080120" cy="792088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41251"/>
            <a:ext cx="10591800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33475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204864"/>
            <a:ext cx="1080120" cy="792088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619250"/>
            <a:ext cx="1050607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9826"/>
            <a:ext cx="11715750" cy="55435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0147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5013176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25225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437112"/>
            <a:ext cx="9639300" cy="1743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1340768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111695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465933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999172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935988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2706915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4674611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2026-01-25T10:00:17Z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