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1"/>
  </p:notesMasterIdLst>
  <p:handoutMasterIdLst>
    <p:handoutMasterId r:id="rId7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  <p:sldId id="392" r:id="rId70"/>
  </p:sldIdLst>
  <p:sldSz cx="12192000" cy="6858000"/>
  <p:notesSz cx="6858000" cy="9144000"/>
  <p:custDataLst>
    <p:tags r:id="rId7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77600" cy="481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4005064"/>
            <a:ext cx="151216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9146" y="5417176"/>
            <a:ext cx="2250829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62137"/>
            <a:ext cx="114204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625337"/>
            <a:ext cx="151216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3233" y="3748082"/>
            <a:ext cx="151216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96337" y="4280517"/>
            <a:ext cx="1068215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9225"/>
            <a:ext cx="11391900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5438775"/>
            <a:ext cx="7458075" cy="58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71703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061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7348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3054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538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4549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2153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538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1277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69298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95425"/>
            <a:ext cx="113538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52814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69260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324100"/>
            <a:ext cx="1132522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2410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728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633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442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80774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204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195387"/>
            <a:ext cx="114014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4888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88131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49477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02721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58112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19625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43112"/>
            <a:ext cx="110204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02697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60570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17286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76317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109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27" y="3040410"/>
            <a:ext cx="1138237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64245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5591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71890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33235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89951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76375"/>
            <a:ext cx="106680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50909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59711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19899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71985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31016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5905"/>
            <a:ext cx="11233248" cy="55274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42900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4732" y="454016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2605" y="626479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9737"/>
            <a:ext cx="114395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78092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94493" y="391524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23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85725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613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108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3392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6877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490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4627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109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154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04925"/>
            <a:ext cx="114109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758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7926"/>
            <a:ext cx="113061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1277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57024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72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157412"/>
            <a:ext cx="113061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7687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45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8237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772" y="4858469"/>
            <a:ext cx="114014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4726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919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8033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6412"/>
            <a:ext cx="114014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0128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18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45216" cy="55050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0403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8936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00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062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429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766887"/>
            <a:ext cx="103251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76688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2623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4462"/>
            <a:ext cx="114300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866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38275"/>
            <a:ext cx="114585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0064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76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60854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9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995487"/>
            <a:ext cx="111823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9548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5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33550"/>
            <a:ext cx="113538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57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43037"/>
            <a:ext cx="113252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5260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9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300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1756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243" y="1628800"/>
            <a:ext cx="1055370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566" y="2204864"/>
            <a:ext cx="114681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8342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94677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744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12676"/>
            <a:ext cx="1136332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941168"/>
            <a:ext cx="1872208" cy="1916832"/>
          </a:xfrm>
          <a:prstGeom prst="rect">
            <a:avLst/>
          </a:prstGeom>
          <a:solidFill>
            <a:schemeClr val="bg1"/>
          </a:solidFill>
          <a:ln>
            <a:solidFill>
              <a:srgbClr val="F3F3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2900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59804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09712"/>
            <a:ext cx="113919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0971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69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04937"/>
            <a:ext cx="113538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5679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97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9034"/>
            <a:ext cx="1143000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19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538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57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871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3572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38420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09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7301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12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1277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62354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8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823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067359"/>
            <a:ext cx="9420225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49037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04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746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76009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068960"/>
            <a:ext cx="10687050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93748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18296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72775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681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4892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28762"/>
            <a:ext cx="115157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725144"/>
            <a:ext cx="208823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44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043112"/>
            <a:ext cx="114585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13762"/>
            <a:ext cx="8856984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7" y="3724931"/>
            <a:ext cx="10697839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7" y="4257366"/>
            <a:ext cx="10697839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13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585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608288"/>
            <a:ext cx="122413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1950" y="4777331"/>
            <a:ext cx="154621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314575"/>
            <a:ext cx="1147762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314575"/>
            <a:ext cx="79208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3476" y="2928034"/>
            <a:ext cx="149481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04785" y="3963663"/>
            <a:ext cx="1159367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26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823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6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78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00187"/>
            <a:ext cx="115157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060848"/>
            <a:ext cx="114492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628008"/>
            <a:ext cx="114492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195168"/>
            <a:ext cx="114492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951" y="3727604"/>
            <a:ext cx="114492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271614"/>
            <a:ext cx="114492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4815625"/>
            <a:ext cx="114492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60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315060"/>
            <a:ext cx="114492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1859070"/>
            <a:ext cx="114492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403080"/>
            <a:ext cx="114492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951" y="2935516"/>
            <a:ext cx="114492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491101"/>
            <a:ext cx="114492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4035112"/>
            <a:ext cx="114492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0951" y="4590696"/>
            <a:ext cx="114492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5134706"/>
            <a:ext cx="114492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376" y="5678717"/>
            <a:ext cx="114492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25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2600325"/>
            <a:ext cx="9772650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0032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8401"/>
            <a:ext cx="113728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010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64690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85900"/>
            <a:ext cx="107918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8590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62021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71981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69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2026-01-25T10:50:44Z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