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3052762"/>
            <a:ext cx="73056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230105"/>
            <a:ext cx="36724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157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988840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1988840"/>
            <a:ext cx="15121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8492" y="4813063"/>
            <a:ext cx="405393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60486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4950"/>
            <a:ext cx="117062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510024"/>
            <a:ext cx="39604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7325"/>
            <a:ext cx="117157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77072"/>
            <a:ext cx="117252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77072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38300"/>
            <a:ext cx="116871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494116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1940" y="400506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676395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4221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198743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20140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5535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209775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96912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705329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632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1277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8002" y="2280877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4301" y="415597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4462"/>
            <a:ext cx="116490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591517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9731" y="2899456"/>
            <a:ext cx="14926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2471" y="4253693"/>
            <a:ext cx="11632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9700"/>
            <a:ext cx="116014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37966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5719" y="4292204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14512"/>
            <a:ext cx="116490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819855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3240" y="2479612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5529" y="3139369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5" y="3775976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31066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05075"/>
            <a:ext cx="115919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43062"/>
            <a:ext cx="117252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6395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