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00375"/>
            <a:ext cx="66103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486900" cy="543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212445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052820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870045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12118"/>
            <a:ext cx="102489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39386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52439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008561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85184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918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4012"/>
            <a:ext cx="112966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9693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133600"/>
            <a:ext cx="104679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33612"/>
            <a:ext cx="11763375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7538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6310"/>
            <a:ext cx="118300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2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21060"/>
            <a:ext cx="97821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221060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038286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901810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2026-01-25T10:01:03Z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