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00387"/>
            <a:ext cx="4610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24075"/>
            <a:ext cx="116490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3810" y="2924944"/>
            <a:ext cx="62127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8904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3015"/>
            <a:ext cx="115824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0282"/>
            <a:ext cx="10225136" cy="288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1168"/>
            <a:ext cx="96964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542" y="2112264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542" y="3038240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42" y="3987363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542" y="4878614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542" y="5839312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8514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650" y="1268760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650" y="2194736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650" y="3126835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650" y="4035110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650" y="4995808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47875"/>
            <a:ext cx="11734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542" y="2083998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542" y="3009974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42" y="3935947"/>
            <a:ext cx="11855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1600"/>
          <a:stretch/>
        </p:blipFill>
        <p:spPr>
          <a:xfrm>
            <a:off x="180975" y="2111871"/>
            <a:ext cx="11830050" cy="38374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94116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86037"/>
            <a:ext cx="115157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19987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6960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18511"/>
            <a:ext cx="10297144" cy="5397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808"/>
            <a:ext cx="11521280" cy="5554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33535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8725" y="5954933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8518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71750"/>
            <a:ext cx="115347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0585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7348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83310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1600" y="576581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947"/>
            <a:ext cx="116300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94116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33650"/>
            <a:ext cx="115919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7826" y="341486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94116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95562"/>
            <a:ext cx="116681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8999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128"/>
            <a:ext cx="117443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71700"/>
            <a:ext cx="116681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5400"/>
            <a:ext cx="11658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391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015" y="3249910"/>
            <a:ext cx="93345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8764"/>
            <a:ext cx="9073008" cy="609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666875"/>
            <a:ext cx="9944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391717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6746" y="4236668"/>
            <a:ext cx="54957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7633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8693" y="3020102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4455" y="5763301"/>
            <a:ext cx="18856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3240" y="5740152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