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1262" y="3071812"/>
            <a:ext cx="722947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143125"/>
            <a:ext cx="1163955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996952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19250"/>
            <a:ext cx="117062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47800"/>
            <a:ext cx="116205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348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105025"/>
            <a:ext cx="1168717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586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7735"/>
            <a:ext cx="1175385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66875"/>
            <a:ext cx="117062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7011"/>
            <a:ext cx="11377264" cy="55263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92896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0218"/>
            <a:ext cx="1163002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3645024"/>
            <a:ext cx="1296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74096" y="4235333"/>
            <a:ext cx="16058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1744" y="5520123"/>
            <a:ext cx="124205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90662"/>
            <a:ext cx="1177290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645024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5443"/>
            <a:ext cx="1165860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12776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00187"/>
            <a:ext cx="1167765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500187"/>
            <a:ext cx="1296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91843" y="2780928"/>
            <a:ext cx="1296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02881" y="4030994"/>
            <a:ext cx="1296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852612"/>
            <a:ext cx="11620500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420888"/>
            <a:ext cx="1440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8922" y="3057496"/>
            <a:ext cx="201711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22770" y="3705679"/>
            <a:ext cx="160933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04066" y="4330712"/>
            <a:ext cx="160933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1268760"/>
            <a:ext cx="2592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53360" y="2484102"/>
            <a:ext cx="17185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72468" y="3872623"/>
            <a:ext cx="268377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03831" y="5122689"/>
            <a:ext cx="178405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43050"/>
            <a:ext cx="115728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78092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66835" y="396154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591925" cy="138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284984"/>
            <a:ext cx="6267450" cy="120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2534645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47825"/>
            <a:ext cx="117157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83543"/>
            <a:ext cx="1168717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12455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2026-01-25T07:31:35Z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