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90862"/>
            <a:ext cx="5086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251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07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593" y="326216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892" y="504466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33612"/>
            <a:ext cx="116395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80" y="2060848"/>
            <a:ext cx="11734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71700"/>
            <a:ext cx="117633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5208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36912"/>
            <a:ext cx="78676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19325"/>
            <a:ext cx="116109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5256" cy="55048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2062"/>
            <a:ext cx="117157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9787"/>
            <a:ext cx="11677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8300"/>
            <a:ext cx="11668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97448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58147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083"/>
            <a:ext cx="11521280" cy="5563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47063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061463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63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8110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725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443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15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85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9155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54277"/>
            <a:ext cx="99726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4127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14897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3888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6678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108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1654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916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