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090862"/>
            <a:ext cx="44958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7887"/>
            <a:ext cx="116776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899236"/>
            <a:ext cx="310252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8208" y="3721038"/>
            <a:ext cx="35656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7818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11649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59570"/>
            <a:ext cx="9981381" cy="563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40968"/>
            <a:ext cx="8976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859" y="4171115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859" y="5212837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219902"/>
            <a:ext cx="1210916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50049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91771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33492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52064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5425"/>
            <a:ext cx="11791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264204"/>
            <a:ext cx="1210916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94351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36073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77794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4950"/>
            <a:ext cx="11715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361920"/>
            <a:ext cx="1210916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92067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33789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75510"/>
            <a:ext cx="116855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87" y="1977395"/>
            <a:ext cx="11256321" cy="48359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5877272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1"/>
            <a:ext cx="8928992" cy="621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62212"/>
            <a:ext cx="116109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6622" y="3356992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373216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24125"/>
            <a:ext cx="116681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0473" y="3418543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157192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90787"/>
            <a:ext cx="116681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0473" y="3418543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7585" y="5229200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90787"/>
            <a:ext cx="116300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0473" y="3418543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66937"/>
            <a:ext cx="116395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15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99917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86390"/>
            <a:ext cx="8856984" cy="628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801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34235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905236"/>
            <a:ext cx="45789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6763" y="4784912"/>
            <a:ext cx="45789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789040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656" y="4668716"/>
            <a:ext cx="2622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1408" y="4691865"/>
            <a:ext cx="3081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