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3095625"/>
            <a:ext cx="44100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609850"/>
            <a:ext cx="116871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02751" cy="54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7062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157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872460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4775285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5701260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014" y="1291910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14" y="2194735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014" y="3120710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014" y="4023535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6014" y="4949510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9076"/>
            <a:ext cx="10513168" cy="55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241" y="1358526"/>
            <a:ext cx="11771759" cy="51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241" y="1916832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241" y="2732070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241" y="3618311"/>
            <a:ext cx="11771759" cy="674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241" y="4550852"/>
            <a:ext cx="11771759" cy="5676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241" y="5157744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0241" y="5972982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52637"/>
            <a:ext cx="117824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241" y="2060848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241" y="2987935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241" y="3889648"/>
            <a:ext cx="11771759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6" y="2132856"/>
            <a:ext cx="117443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66124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624"/>
            <a:ext cx="66865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34244"/>
            <a:ext cx="108775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24137"/>
            <a:ext cx="116681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19877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586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600325"/>
            <a:ext cx="116871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03514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4" y="1412776"/>
            <a:ext cx="22955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05" y="2420888"/>
            <a:ext cx="115347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013176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3062"/>
            <a:ext cx="116014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214964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52700"/>
            <a:ext cx="116395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936104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624"/>
            <a:ext cx="66484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47875"/>
            <a:ext cx="117348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9329"/>
            <a:ext cx="8856984" cy="666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47775"/>
            <a:ext cx="11687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852936"/>
            <a:ext cx="396044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1174" y="3813635"/>
            <a:ext cx="6723457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7944" y="4670162"/>
            <a:ext cx="6723457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19262"/>
            <a:ext cx="116776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411413"/>
            <a:ext cx="208823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408" y="4302664"/>
            <a:ext cx="208823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04864"/>
            <a:ext cx="208823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836" y="3049816"/>
            <a:ext cx="208823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3946" y="4855467"/>
            <a:ext cx="3790605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