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3057525"/>
            <a:ext cx="72485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212"/>
            <a:ext cx="116014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17656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04975"/>
            <a:ext cx="116967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25670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90687"/>
            <a:ext cx="117729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17656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09737"/>
            <a:ext cx="116681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17656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24000"/>
            <a:ext cx="116109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89" y="3068960"/>
            <a:ext cx="115633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3744"/>
            <a:ext cx="117062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9552"/>
            <a:ext cx="116967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23599" y="3549866"/>
            <a:ext cx="1440160" cy="5463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1016" y="4811507"/>
            <a:ext cx="2055063" cy="5463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6012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340768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972798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824748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62794"/>
            <a:ext cx="113157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268760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113712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016538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833763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36662"/>
            <a:ext cx="96774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006387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742589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489950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95425"/>
            <a:ext cx="116586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412776"/>
            <a:ext cx="1008112" cy="484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9786" y="2824887"/>
            <a:ext cx="1390750" cy="484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62900" y="4155975"/>
            <a:ext cx="1390750" cy="484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649"/>
          <a:stretch/>
        </p:blipFill>
        <p:spPr>
          <a:xfrm>
            <a:off x="407368" y="1556792"/>
            <a:ext cx="11591925" cy="37658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181714"/>
            <a:ext cx="1656184" cy="484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7237" y="3408630"/>
            <a:ext cx="1218563" cy="484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3713" y="4739720"/>
            <a:ext cx="1497911" cy="484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409825"/>
            <a:ext cx="1163955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467700"/>
            <a:ext cx="2376264" cy="484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6896" y="3833511"/>
            <a:ext cx="2376264" cy="484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636912"/>
            <a:ext cx="454646" cy="484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15693" y="4569884"/>
            <a:ext cx="454646" cy="484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90712"/>
            <a:ext cx="116205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068960"/>
            <a:ext cx="454646" cy="484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93720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93720"/>
            <a:ext cx="720080" cy="81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