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36" r:id="rId5"/>
    <p:sldId id="337" r:id="rId6"/>
    <p:sldId id="326" r:id="rId7"/>
    <p:sldId id="327" r:id="rId8"/>
    <p:sldId id="328" r:id="rId9"/>
    <p:sldId id="329" r:id="rId10"/>
    <p:sldId id="330" r:id="rId11"/>
    <p:sldId id="335" r:id="rId12"/>
    <p:sldId id="331" r:id="rId13"/>
    <p:sldId id="332" r:id="rId14"/>
    <p:sldId id="333" r:id="rId15"/>
    <p:sldId id="334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3071812"/>
            <a:ext cx="112680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7312"/>
            <a:ext cx="116395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28999"/>
            <a:ext cx="43924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300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2028825"/>
            <a:ext cx="116871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24062"/>
            <a:ext cx="116681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844824"/>
            <a:ext cx="18722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7224" cy="538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018011"/>
            <a:ext cx="20882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9692" y="3932273"/>
            <a:ext cx="20882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196752"/>
            <a:ext cx="11521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3988" y="3291769"/>
            <a:ext cx="207221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34297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476500"/>
            <a:ext cx="88106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1137"/>
            <a:ext cx="116014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4978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26022"/>
            <a:ext cx="10585176" cy="5587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89232" cy="55174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877272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21297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60848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3711" y="4132717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7812"/>
            <a:ext cx="116395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356992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108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838325"/>
            <a:ext cx="106299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3613"/>
          <a:stretch/>
        </p:blipFill>
        <p:spPr>
          <a:xfrm>
            <a:off x="265063" y="2204864"/>
            <a:ext cx="11858625" cy="29647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3140968"/>
            <a:ext cx="18722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8737"/>
            <a:ext cx="117157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196752"/>
            <a:ext cx="17281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5544" y="4541835"/>
            <a:ext cx="17281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04864"/>
            <a:ext cx="1944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5912" y="4485077"/>
            <a:ext cx="1944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3975"/>
            <a:ext cx="117157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661248"/>
            <a:ext cx="7696200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4509120"/>
            <a:ext cx="73448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8737"/>
            <a:ext cx="117538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11634"/>
            <a:ext cx="44644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8086" y="4499654"/>
            <a:ext cx="236413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19287"/>
            <a:ext cx="117062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780928"/>
            <a:ext cx="73448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4937"/>
            <a:ext cx="117252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411634"/>
            <a:ext cx="61926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2026-01-25T09:42:43Z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