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00808"/>
            <a:ext cx="93630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729" y="2996952"/>
            <a:ext cx="91725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43012"/>
            <a:ext cx="116490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57375"/>
            <a:ext cx="116395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85293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19300"/>
            <a:ext cx="115062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03243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9410"/>
            <a:ext cx="11161240" cy="55439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1168"/>
            <a:ext cx="117348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789040"/>
            <a:ext cx="1800200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0695" y="5247450"/>
            <a:ext cx="1331089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5704"/>
            <a:ext cx="11161240" cy="55531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4012"/>
            <a:ext cx="116490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412776"/>
            <a:ext cx="1296144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0292" y="2223004"/>
            <a:ext cx="2119723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1271" y="3704564"/>
            <a:ext cx="1180288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52587"/>
            <a:ext cx="116109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1800200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1711" y="2968793"/>
            <a:ext cx="1800200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1696" y="4473502"/>
            <a:ext cx="1610448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05012"/>
            <a:ext cx="116681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891124"/>
            <a:ext cx="2232248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0935" y="3349534"/>
            <a:ext cx="2232248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3" y="1333078"/>
            <a:ext cx="116109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76064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5003268"/>
            <a:ext cx="576064" cy="571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010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010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010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