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3067050"/>
            <a:ext cx="73056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67628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7610" y="5671709"/>
            <a:ext cx="22423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14537"/>
            <a:ext cx="116205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985377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6296"/>
            <a:ext cx="11449272" cy="54870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204864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8857" y="2158565"/>
            <a:ext cx="20757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34568" y="5086960"/>
            <a:ext cx="3557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59090" y="3306107"/>
            <a:ext cx="56655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1653" y="4208932"/>
            <a:ext cx="13380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66837"/>
            <a:ext cx="117443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4753"/>
            <a:ext cx="11377264" cy="548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104775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905" y="2204864"/>
            <a:ext cx="116490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73" y="1268760"/>
            <a:ext cx="116490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2108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008167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09687"/>
            <a:ext cx="116681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717031"/>
            <a:ext cx="1512168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9029" y="4365213"/>
            <a:ext cx="1044723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937260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12474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976693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4967539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251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34076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26216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257589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652587"/>
            <a:ext cx="103060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68742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608821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81175"/>
            <a:ext cx="115538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844824"/>
            <a:ext cx="1296144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9986" y="3175913"/>
            <a:ext cx="1495694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93738" y="4509120"/>
            <a:ext cx="1198206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47812"/>
            <a:ext cx="116395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204864"/>
            <a:ext cx="1512168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9656" y="3489653"/>
            <a:ext cx="1666423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84249" y="4832317"/>
            <a:ext cx="1611552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471737"/>
            <a:ext cx="11630025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506462"/>
            <a:ext cx="1512168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4382" y="3166219"/>
            <a:ext cx="1261298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1738" y="3177794"/>
            <a:ext cx="1480445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3087"/>
            <a:ext cx="115633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861048"/>
            <a:ext cx="576064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85141" y="453527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163002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717032"/>
            <a:ext cx="6267450" cy="110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292000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95487"/>
            <a:ext cx="116967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6896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2026-01-25T08:06:02Z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